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0" r:id="rId3"/>
    <p:sldId id="262" r:id="rId4"/>
    <p:sldId id="264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6600"/>
    <a:srgbClr val="F2FC8E"/>
    <a:srgbClr val="F5801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70" d="100"/>
          <a:sy n="70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F9AB8-9593-4668-9D98-F13ABAEE9B00}" type="datetimeFigureOut">
              <a:rPr lang="uk-UA" smtClean="0"/>
              <a:t>04.05.2015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C5A8B-1ECF-425F-8E7B-2885DCB0539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6115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5B6A-C660-4843-8B5C-BDA94F7D3D4B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6384-4F34-4F3C-9CDA-742A1045711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5B6A-C660-4843-8B5C-BDA94F7D3D4B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6384-4F34-4F3C-9CDA-742A1045711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5B6A-C660-4843-8B5C-BDA94F7D3D4B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6384-4F34-4F3C-9CDA-742A1045711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5B6A-C660-4843-8B5C-BDA94F7D3D4B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6384-4F34-4F3C-9CDA-742A1045711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5B6A-C660-4843-8B5C-BDA94F7D3D4B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6384-4F34-4F3C-9CDA-742A1045711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5B6A-C660-4843-8B5C-BDA94F7D3D4B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6384-4F34-4F3C-9CDA-742A1045711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5B6A-C660-4843-8B5C-BDA94F7D3D4B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6384-4F34-4F3C-9CDA-742A1045711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5B6A-C660-4843-8B5C-BDA94F7D3D4B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6384-4F34-4F3C-9CDA-742A1045711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5B6A-C660-4843-8B5C-BDA94F7D3D4B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6384-4F34-4F3C-9CDA-742A1045711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5B6A-C660-4843-8B5C-BDA94F7D3D4B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6384-4F34-4F3C-9CDA-742A1045711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5B6A-C660-4843-8B5C-BDA94F7D3D4B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6384-4F34-4F3C-9CDA-742A1045711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C5B6A-C660-4843-8B5C-BDA94F7D3D4B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A6384-4F34-4F3C-9CDA-742A1045711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5666_fon_-oboi_-raznoe_-yarkie_-cveta_-pushinka__4752x3168_(www.GdeFon.ru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2576" y="-171399"/>
            <a:ext cx="9542294" cy="3240359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Символіка кольору 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4286256"/>
            <a:ext cx="6400800" cy="1752600"/>
          </a:xfrm>
        </p:spPr>
        <p:txBody>
          <a:bodyPr/>
          <a:lstStyle/>
          <a:p>
            <a:r>
              <a:rPr lang="uk-UA" dirty="0" smtClean="0"/>
              <a:t>Підготувала:</a:t>
            </a:r>
          </a:p>
          <a:p>
            <a:r>
              <a:rPr lang="uk-UA" dirty="0" smtClean="0"/>
              <a:t>Студентка </a:t>
            </a:r>
            <a:r>
              <a:rPr lang="uk-UA" smtClean="0"/>
              <a:t>групи ОМ-34</a:t>
            </a:r>
            <a:endParaRPr lang="uk-UA" dirty="0" smtClean="0"/>
          </a:p>
          <a:p>
            <a:r>
              <a:rPr lang="ru-RU" dirty="0" err="1" smtClean="0"/>
              <a:t>Стульківська</a:t>
            </a:r>
            <a:r>
              <a:rPr lang="ru-RU" dirty="0" smtClean="0"/>
              <a:t>  </a:t>
            </a:r>
            <a:r>
              <a:rPr lang="ru-RU" dirty="0" err="1" smtClean="0"/>
              <a:t>Марія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колір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5329246" cy="5286412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err="1"/>
              <a:t>Жовтий</a:t>
            </a:r>
            <a:r>
              <a:rPr lang="ru-RU" sz="3400" dirty="0"/>
              <a:t> (</a:t>
            </a:r>
            <a:r>
              <a:rPr lang="ru-RU" sz="3400" dirty="0" err="1"/>
              <a:t>жовтизна</a:t>
            </a:r>
            <a:r>
              <a:rPr lang="ru-RU" sz="3400" dirty="0"/>
              <a:t>) - </a:t>
            </a:r>
            <a:r>
              <a:rPr lang="ru-RU" sz="3400" dirty="0" err="1"/>
              <a:t>ознака</a:t>
            </a:r>
            <a:r>
              <a:rPr lang="ru-RU" sz="3400" dirty="0"/>
              <a:t>, </a:t>
            </a:r>
            <a:r>
              <a:rPr lang="ru-RU" sz="3400" dirty="0" err="1"/>
              <a:t>що</a:t>
            </a:r>
            <a:r>
              <a:rPr lang="ru-RU" sz="3400" dirty="0"/>
              <a:t> </a:t>
            </a:r>
            <a:r>
              <a:rPr lang="ru-RU" sz="3400" dirty="0" err="1"/>
              <a:t>має</a:t>
            </a:r>
            <a:r>
              <a:rPr lang="ru-RU" sz="3400" dirty="0"/>
              <a:t> </a:t>
            </a:r>
            <a:r>
              <a:rPr lang="ru-RU" sz="3400" dirty="0" err="1"/>
              <a:t>суперечливе</a:t>
            </a:r>
            <a:r>
              <a:rPr lang="ru-RU" sz="3400" dirty="0"/>
              <a:t> </a:t>
            </a:r>
            <a:r>
              <a:rPr lang="ru-RU" sz="3400" dirty="0" err="1"/>
              <a:t>значення</a:t>
            </a:r>
            <a:r>
              <a:rPr lang="ru-RU" sz="3400" dirty="0"/>
              <a:t>. З одного боку, </a:t>
            </a:r>
            <a:r>
              <a:rPr lang="ru-RU" sz="3400" dirty="0" err="1"/>
              <a:t>це</a:t>
            </a:r>
            <a:r>
              <a:rPr lang="ru-RU" sz="3400" dirty="0"/>
              <a:t> </a:t>
            </a:r>
            <a:r>
              <a:rPr lang="ru-RU" sz="3400" dirty="0" err="1"/>
              <a:t>колір</a:t>
            </a:r>
            <a:r>
              <a:rPr lang="ru-RU" sz="3400" dirty="0"/>
              <a:t> </a:t>
            </a:r>
            <a:r>
              <a:rPr lang="ru-RU" sz="3400" dirty="0" err="1"/>
              <a:t>Сонця</a:t>
            </a:r>
            <a:r>
              <a:rPr lang="ru-RU" sz="3400" dirty="0"/>
              <a:t>, золота, </a:t>
            </a:r>
            <a:r>
              <a:rPr lang="ru-RU" sz="3400" dirty="0" err="1"/>
              <a:t>немовби</a:t>
            </a:r>
            <a:r>
              <a:rPr lang="ru-RU" sz="3400" dirty="0"/>
              <a:t> </a:t>
            </a:r>
            <a:r>
              <a:rPr lang="ru-RU" sz="3400" dirty="0" err="1"/>
              <a:t>застиглого</a:t>
            </a:r>
            <a:r>
              <a:rPr lang="ru-RU" sz="3400" dirty="0"/>
              <a:t> </a:t>
            </a:r>
            <a:r>
              <a:rPr lang="ru-RU" sz="3400" dirty="0" err="1"/>
              <a:t>сонячного</a:t>
            </a:r>
            <a:r>
              <a:rPr lang="ru-RU" sz="3400" dirty="0"/>
              <a:t> </a:t>
            </a:r>
            <a:r>
              <a:rPr lang="ru-RU" sz="3400" dirty="0" err="1"/>
              <a:t>світла</a:t>
            </a:r>
            <a:r>
              <a:rPr lang="ru-RU" sz="3400" dirty="0"/>
              <a:t>. З </a:t>
            </a:r>
            <a:r>
              <a:rPr lang="ru-RU" sz="3400" dirty="0" err="1"/>
              <a:t>іншого</a:t>
            </a:r>
            <a:r>
              <a:rPr lang="ru-RU" sz="3400" dirty="0"/>
              <a:t> - </a:t>
            </a:r>
            <a:r>
              <a:rPr lang="ru-RU" sz="3400" dirty="0" err="1"/>
              <a:t>це</a:t>
            </a:r>
            <a:r>
              <a:rPr lang="ru-RU" sz="3400" dirty="0"/>
              <a:t> </a:t>
            </a:r>
            <a:r>
              <a:rPr lang="ru-RU" sz="3400" dirty="0" err="1"/>
              <a:t>колір</a:t>
            </a:r>
            <a:r>
              <a:rPr lang="ru-RU" sz="3400" dirty="0"/>
              <a:t> опалого </a:t>
            </a:r>
            <a:r>
              <a:rPr lang="ru-RU" sz="3400" dirty="0" err="1"/>
              <a:t>листя</a:t>
            </a:r>
            <a:r>
              <a:rPr lang="ru-RU" sz="3400" dirty="0"/>
              <a:t> та </a:t>
            </a:r>
            <a:r>
              <a:rPr lang="ru-RU" sz="3400" dirty="0" err="1"/>
              <a:t>зрілого</a:t>
            </a:r>
            <a:r>
              <a:rPr lang="ru-RU" sz="3400" dirty="0"/>
              <a:t> жита, </a:t>
            </a:r>
            <a:r>
              <a:rPr lang="ru-RU" sz="3400" dirty="0" err="1"/>
              <a:t>що</a:t>
            </a:r>
            <a:r>
              <a:rPr lang="ru-RU" sz="3400" dirty="0"/>
              <a:t> </a:t>
            </a:r>
            <a:r>
              <a:rPr lang="ru-RU" sz="3400" dirty="0" err="1"/>
              <a:t>означає</a:t>
            </a:r>
            <a:r>
              <a:rPr lang="ru-RU" sz="3400" dirty="0"/>
              <a:t> смерть, </a:t>
            </a:r>
            <a:r>
              <a:rPr lang="ru-RU" sz="3400" dirty="0" err="1"/>
              <a:t>тобто</a:t>
            </a:r>
            <a:r>
              <a:rPr lang="ru-RU" sz="3400" dirty="0"/>
              <a:t> </a:t>
            </a:r>
            <a:r>
              <a:rPr lang="ru-RU" sz="3400" dirty="0" err="1"/>
              <a:t>життя</a:t>
            </a:r>
            <a:r>
              <a:rPr lang="ru-RU" sz="3400" dirty="0"/>
              <a:t> в </a:t>
            </a:r>
            <a:r>
              <a:rPr lang="ru-RU" sz="3400" dirty="0" err="1"/>
              <a:t>потойбічному</a:t>
            </a:r>
            <a:r>
              <a:rPr lang="ru-RU" sz="3400" dirty="0"/>
              <a:t> </a:t>
            </a:r>
            <a:r>
              <a:rPr lang="ru-RU" sz="3400" dirty="0" err="1"/>
              <a:t>світі</a:t>
            </a:r>
            <a:r>
              <a:rPr lang="ru-RU" sz="3400" dirty="0"/>
              <a:t>. За </a:t>
            </a:r>
            <a:r>
              <a:rPr lang="ru-RU" sz="3400" dirty="0" err="1"/>
              <a:t>повір’ями</a:t>
            </a:r>
            <a:r>
              <a:rPr lang="ru-RU" sz="3400" dirty="0"/>
              <a:t>, </a:t>
            </a:r>
            <a:r>
              <a:rPr lang="ru-RU" sz="3400" dirty="0" err="1"/>
              <a:t>поява</a:t>
            </a:r>
            <a:r>
              <a:rPr lang="ru-RU" sz="3400" dirty="0"/>
              <a:t> </a:t>
            </a:r>
            <a:r>
              <a:rPr lang="ru-RU" sz="3400" dirty="0" err="1"/>
              <a:t>жовтих</a:t>
            </a:r>
            <a:r>
              <a:rPr lang="ru-RU" sz="3400" dirty="0"/>
              <a:t> </a:t>
            </a:r>
            <a:r>
              <a:rPr lang="ru-RU" sz="3400" dirty="0" err="1"/>
              <a:t>плям</a:t>
            </a:r>
            <a:r>
              <a:rPr lang="ru-RU" sz="3400" dirty="0"/>
              <a:t> на </a:t>
            </a:r>
            <a:r>
              <a:rPr lang="ru-RU" sz="3400" dirty="0" err="1"/>
              <a:t>руці</a:t>
            </a:r>
            <a:r>
              <a:rPr lang="ru-RU" sz="3400" dirty="0"/>
              <a:t> </a:t>
            </a:r>
            <a:r>
              <a:rPr lang="ru-RU" sz="3400" dirty="0" err="1"/>
              <a:t>віщує</a:t>
            </a:r>
            <a:r>
              <a:rPr lang="ru-RU" sz="3400" dirty="0"/>
              <a:t> смерть; </a:t>
            </a:r>
            <a:r>
              <a:rPr lang="ru-RU" sz="3400" dirty="0" err="1"/>
              <a:t>хто</a:t>
            </a:r>
            <a:r>
              <a:rPr lang="ru-RU" sz="3400" dirty="0"/>
              <a:t> </a:t>
            </a:r>
            <a:r>
              <a:rPr lang="ru-RU" sz="3400" dirty="0" err="1"/>
              <a:t>навесні</a:t>
            </a:r>
            <a:r>
              <a:rPr lang="ru-RU" sz="3400" dirty="0"/>
              <a:t> </a:t>
            </a:r>
            <a:r>
              <a:rPr lang="ru-RU" sz="3400" dirty="0" err="1"/>
              <a:t>побачить</a:t>
            </a:r>
            <a:r>
              <a:rPr lang="ru-RU" sz="3400" dirty="0"/>
              <a:t> </a:t>
            </a:r>
            <a:r>
              <a:rPr lang="ru-RU" sz="3400" dirty="0" err="1"/>
              <a:t>жовтого</a:t>
            </a:r>
            <a:r>
              <a:rPr lang="ru-RU" sz="3400" dirty="0"/>
              <a:t> </a:t>
            </a:r>
            <a:r>
              <a:rPr lang="ru-RU" sz="3400" dirty="0" err="1"/>
              <a:t>метелика</a:t>
            </a:r>
            <a:r>
              <a:rPr lang="ru-RU" sz="3400" dirty="0"/>
              <a:t>, буде у </a:t>
            </a:r>
            <a:r>
              <a:rPr lang="ru-RU" sz="3400" dirty="0" err="1"/>
              <a:t>цьому</a:t>
            </a:r>
            <a:r>
              <a:rPr lang="ru-RU" sz="3400" dirty="0"/>
              <a:t> </a:t>
            </a:r>
            <a:r>
              <a:rPr lang="ru-RU" sz="3400" dirty="0" err="1"/>
              <a:t>році</a:t>
            </a:r>
            <a:r>
              <a:rPr lang="ru-RU" sz="3400" dirty="0"/>
              <a:t> </a:t>
            </a:r>
            <a:r>
              <a:rPr lang="ru-RU" sz="3400" dirty="0" err="1"/>
              <a:t>нещасливим</a:t>
            </a:r>
            <a:r>
              <a:rPr lang="ru-RU" sz="3400" dirty="0"/>
              <a:t> </a:t>
            </a:r>
            <a:r>
              <a:rPr lang="ru-RU" sz="3400" dirty="0" err="1"/>
              <a:t>і</a:t>
            </a:r>
            <a:r>
              <a:rPr lang="ru-RU" sz="3400" dirty="0"/>
              <a:t> </a:t>
            </a:r>
            <a:r>
              <a:rPr lang="ru-RU" sz="3400" dirty="0" err="1"/>
              <a:t>хворим</a:t>
            </a:r>
            <a:r>
              <a:rPr lang="ru-RU" sz="3400" dirty="0"/>
              <a:t>. </a:t>
            </a:r>
            <a:r>
              <a:rPr lang="ru-RU" sz="3400" dirty="0" err="1"/>
              <a:t>Вважається</a:t>
            </a:r>
            <a:r>
              <a:rPr lang="ru-RU" sz="3400" dirty="0"/>
              <a:t>, </a:t>
            </a:r>
            <a:r>
              <a:rPr lang="ru-RU" sz="3400" dirty="0" err="1"/>
              <a:t>що</a:t>
            </a:r>
            <a:r>
              <a:rPr lang="ru-RU" sz="3400" dirty="0"/>
              <a:t> душа </a:t>
            </a:r>
            <a:r>
              <a:rPr lang="ru-RU" sz="3400" dirty="0" err="1"/>
              <a:t>заснулої</a:t>
            </a:r>
            <a:r>
              <a:rPr lang="ru-RU" sz="3400" dirty="0"/>
              <a:t> </a:t>
            </a:r>
            <a:r>
              <a:rPr lang="ru-RU" sz="3400" dirty="0" err="1"/>
              <a:t>відьми</a:t>
            </a:r>
            <a:r>
              <a:rPr lang="ru-RU" sz="3400" dirty="0"/>
              <a:t> </a:t>
            </a:r>
            <a:r>
              <a:rPr lang="ru-RU" sz="3400" dirty="0" err="1"/>
              <a:t>може</a:t>
            </a:r>
            <a:r>
              <a:rPr lang="ru-RU" sz="3400" dirty="0"/>
              <a:t> </a:t>
            </a:r>
            <a:r>
              <a:rPr lang="ru-RU" sz="3400" dirty="0" err="1"/>
              <a:t>перевтілюватися</a:t>
            </a:r>
            <a:r>
              <a:rPr lang="ru-RU" sz="3400" dirty="0"/>
              <a:t> у </a:t>
            </a:r>
            <a:r>
              <a:rPr lang="ru-RU" sz="3400" dirty="0" err="1"/>
              <a:t>жовто-чорного</a:t>
            </a:r>
            <a:r>
              <a:rPr lang="ru-RU" sz="3400" dirty="0"/>
              <a:t> </a:t>
            </a:r>
            <a:r>
              <a:rPr lang="ru-RU" sz="3400" dirty="0" err="1"/>
              <a:t>метелика</a:t>
            </a:r>
            <a:r>
              <a:rPr lang="ru-RU" sz="3400" dirty="0"/>
              <a:t>. </a:t>
            </a:r>
            <a:r>
              <a:rPr lang="ru-RU" sz="3400" dirty="0" err="1"/>
              <a:t>Міфічні</a:t>
            </a:r>
            <a:r>
              <a:rPr lang="ru-RU" sz="3400" dirty="0"/>
              <a:t> </a:t>
            </a:r>
            <a:r>
              <a:rPr lang="ru-RU" sz="3400" dirty="0" err="1"/>
              <a:t>істоти</a:t>
            </a:r>
            <a:r>
              <a:rPr lang="ru-RU" sz="3400" dirty="0"/>
              <a:t>, </a:t>
            </a:r>
            <a:r>
              <a:rPr lang="ru-RU" sz="3400" dirty="0" err="1"/>
              <a:t>які</a:t>
            </a:r>
            <a:r>
              <a:rPr lang="ru-RU" sz="3400" dirty="0"/>
              <a:t> </a:t>
            </a:r>
            <a:r>
              <a:rPr lang="ru-RU" sz="3400" dirty="0" err="1"/>
              <a:t>водять</a:t>
            </a:r>
            <a:r>
              <a:rPr lang="ru-RU" sz="3400" dirty="0"/>
              <a:t> </a:t>
            </a:r>
            <a:r>
              <a:rPr lang="ru-RU" sz="3400" dirty="0" err="1"/>
              <a:t>душі</a:t>
            </a:r>
            <a:r>
              <a:rPr lang="ru-RU" sz="3400" dirty="0"/>
              <a:t> на "той </a:t>
            </a:r>
            <a:r>
              <a:rPr lang="ru-RU" sz="3400" dirty="0" err="1"/>
              <a:t>світ</a:t>
            </a:r>
            <a:r>
              <a:rPr lang="ru-RU" sz="3400" dirty="0"/>
              <a:t>", </a:t>
            </a:r>
            <a:r>
              <a:rPr lang="ru-RU" sz="3400" dirty="0" err="1"/>
              <a:t>мають</a:t>
            </a:r>
            <a:r>
              <a:rPr lang="ru-RU" sz="3400" dirty="0"/>
              <a:t> </a:t>
            </a:r>
            <a:r>
              <a:rPr lang="ru-RU" sz="3400" dirty="0" err="1"/>
              <a:t>жовтуваті</a:t>
            </a:r>
            <a:r>
              <a:rPr lang="ru-RU" sz="3400" dirty="0"/>
              <a:t> тони. </a:t>
            </a:r>
            <a:endParaRPr lang="ru-RU" dirty="0"/>
          </a:p>
        </p:txBody>
      </p:sp>
      <p:pic>
        <p:nvPicPr>
          <p:cNvPr id="17410" name="Picture 2" descr="E:\фото\ірина\кольорознавство\zelt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142984"/>
            <a:ext cx="3162908" cy="2524125"/>
          </a:xfrm>
          <a:prstGeom prst="rect">
            <a:avLst/>
          </a:prstGeom>
          <a:noFill/>
        </p:spPr>
      </p:pic>
      <p:pic>
        <p:nvPicPr>
          <p:cNvPr id="17411" name="Picture 3" descr="E:\фото\ірина\кольорознавство\artleo.com-29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825" y="3861048"/>
            <a:ext cx="3143273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uk-UA" dirty="0" smtClean="0"/>
              <a:t>Зелений колір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5543560" cy="5453228"/>
          </a:xfrm>
        </p:spPr>
        <p:txBody>
          <a:bodyPr>
            <a:normAutofit fontScale="55000" lnSpcReduction="20000"/>
          </a:bodyPr>
          <a:lstStyle/>
          <a:p>
            <a:r>
              <a:rPr lang="ru-RU" sz="4000" dirty="0" err="1"/>
              <a:t>Зелений</a:t>
            </a:r>
            <a:r>
              <a:rPr lang="ru-RU" sz="4000" dirty="0"/>
              <a:t> (</a:t>
            </a:r>
            <a:r>
              <a:rPr lang="ru-RU" sz="4000" dirty="0" err="1"/>
              <a:t>гряний</a:t>
            </a:r>
            <a:r>
              <a:rPr lang="ru-RU" sz="4000" dirty="0"/>
              <a:t>) - у </a:t>
            </a:r>
            <a:r>
              <a:rPr lang="ru-RU" sz="4000" dirty="0" err="1"/>
              <a:t>народній</a:t>
            </a:r>
            <a:r>
              <a:rPr lang="ru-RU" sz="4000" dirty="0"/>
              <a:t> </a:t>
            </a:r>
            <a:r>
              <a:rPr lang="ru-RU" sz="4000" dirty="0" err="1"/>
              <a:t>культурі</a:t>
            </a:r>
            <a:r>
              <a:rPr lang="ru-RU" sz="4000" dirty="0"/>
              <a:t> </a:t>
            </a:r>
            <a:r>
              <a:rPr lang="ru-RU" sz="4000" dirty="0" err="1"/>
              <a:t>зіставляється</a:t>
            </a:r>
            <a:r>
              <a:rPr lang="ru-RU" sz="4000" dirty="0"/>
              <a:t> </a:t>
            </a:r>
            <a:r>
              <a:rPr lang="ru-RU" sz="4000" dirty="0" err="1"/>
              <a:t>з</a:t>
            </a:r>
            <a:r>
              <a:rPr lang="ru-RU" sz="4000" dirty="0"/>
              <a:t> </a:t>
            </a:r>
            <a:r>
              <a:rPr lang="ru-RU" sz="4000" dirty="0" err="1"/>
              <a:t>рослинністю</a:t>
            </a:r>
            <a:r>
              <a:rPr lang="ru-RU" sz="4000" dirty="0"/>
              <a:t>, </a:t>
            </a:r>
            <a:r>
              <a:rPr lang="ru-RU" sz="4000" dirty="0" err="1"/>
              <a:t>незрілістю</a:t>
            </a:r>
            <a:r>
              <a:rPr lang="ru-RU" sz="4000" dirty="0"/>
              <a:t>, </a:t>
            </a:r>
            <a:r>
              <a:rPr lang="ru-RU" sz="4000" dirty="0" err="1"/>
              <a:t>мінливістю</a:t>
            </a:r>
            <a:r>
              <a:rPr lang="ru-RU" sz="4000" dirty="0"/>
              <a:t>, </a:t>
            </a:r>
            <a:r>
              <a:rPr lang="ru-RU" sz="4000" dirty="0" err="1"/>
              <a:t>заразом</a:t>
            </a:r>
            <a:r>
              <a:rPr lang="ru-RU" sz="4000" dirty="0"/>
              <a:t> </a:t>
            </a:r>
            <a:r>
              <a:rPr lang="ru-RU" sz="4000" dirty="0" err="1"/>
              <a:t>це</a:t>
            </a:r>
            <a:r>
              <a:rPr lang="ru-RU" sz="4000" dirty="0"/>
              <a:t> </a:t>
            </a:r>
            <a:r>
              <a:rPr lang="ru-RU" sz="4000" dirty="0" err="1"/>
              <a:t>колір</a:t>
            </a:r>
            <a:r>
              <a:rPr lang="ru-RU" sz="4000" dirty="0"/>
              <a:t> </a:t>
            </a:r>
            <a:r>
              <a:rPr lang="ru-RU" sz="4000" dirty="0" err="1"/>
              <a:t>весни</a:t>
            </a:r>
            <a:r>
              <a:rPr lang="ru-RU" sz="4000" dirty="0"/>
              <a:t>, </a:t>
            </a:r>
            <a:r>
              <a:rPr lang="ru-RU" sz="4000" dirty="0" err="1"/>
              <a:t>краси</a:t>
            </a:r>
            <a:r>
              <a:rPr lang="ru-RU" sz="4000" dirty="0"/>
              <a:t> </a:t>
            </a:r>
            <a:r>
              <a:rPr lang="ru-RU" sz="4000" dirty="0" err="1"/>
              <a:t>природи</a:t>
            </a:r>
            <a:r>
              <a:rPr lang="ru-RU" sz="4000" dirty="0"/>
              <a:t>. </a:t>
            </a:r>
            <a:r>
              <a:rPr lang="ru-RU" sz="4000" dirty="0" err="1"/>
              <a:t>Зелений</a:t>
            </a:r>
            <a:r>
              <a:rPr lang="ru-RU" sz="4000" dirty="0"/>
              <a:t> </a:t>
            </a:r>
            <a:r>
              <a:rPr lang="ru-RU" sz="4000" dirty="0" err="1"/>
              <a:t>колір</a:t>
            </a:r>
            <a:r>
              <a:rPr lang="ru-RU" sz="4000" dirty="0"/>
              <a:t> </a:t>
            </a:r>
            <a:r>
              <a:rPr lang="ru-RU" sz="4000" dirty="0" err="1"/>
              <a:t>асоціюється</a:t>
            </a:r>
            <a:r>
              <a:rPr lang="ru-RU" sz="4000" dirty="0"/>
              <a:t> </a:t>
            </a:r>
            <a:r>
              <a:rPr lang="ru-RU" sz="4000" dirty="0" err="1"/>
              <a:t>зі</a:t>
            </a:r>
            <a:r>
              <a:rPr lang="ru-RU" sz="4000" dirty="0"/>
              <a:t> </a:t>
            </a:r>
            <a:r>
              <a:rPr lang="ru-RU" sz="4000" dirty="0" err="1"/>
              <a:t>Світовим</a:t>
            </a:r>
            <a:r>
              <a:rPr lang="ru-RU" sz="4000" dirty="0"/>
              <a:t> деревом (</a:t>
            </a:r>
            <a:r>
              <a:rPr lang="ru-RU" sz="4000" dirty="0" err="1"/>
              <a:t>В.Пропп</a:t>
            </a:r>
            <a:r>
              <a:rPr lang="ru-RU" sz="4000" dirty="0"/>
              <a:t>). </a:t>
            </a:r>
            <a:r>
              <a:rPr lang="ru-RU" sz="4000" dirty="0" err="1"/>
              <a:t>Символізує</a:t>
            </a:r>
            <a:r>
              <a:rPr lang="ru-RU" sz="4000" dirty="0"/>
              <a:t> перемогу над </a:t>
            </a:r>
            <a:r>
              <a:rPr lang="ru-RU" sz="4000" dirty="0" err="1"/>
              <a:t>злими</a:t>
            </a:r>
            <a:r>
              <a:rPr lang="ru-RU" sz="4000" dirty="0"/>
              <a:t> силами, </a:t>
            </a:r>
            <a:r>
              <a:rPr lang="ru-RU" sz="4000" dirty="0" err="1"/>
              <a:t>воскресіння</a:t>
            </a:r>
            <a:r>
              <a:rPr lang="ru-RU" sz="4000" dirty="0"/>
              <a:t>, </a:t>
            </a:r>
            <a:r>
              <a:rPr lang="ru-RU" sz="4000" dirty="0" err="1"/>
              <a:t>надію</a:t>
            </a:r>
            <a:r>
              <a:rPr lang="ru-RU" sz="4000" dirty="0"/>
              <a:t> та </a:t>
            </a:r>
            <a:r>
              <a:rPr lang="ru-RU" sz="4000" dirty="0" err="1"/>
              <a:t>радість</a:t>
            </a:r>
            <a:r>
              <a:rPr lang="ru-RU" sz="4000" dirty="0"/>
              <a:t>, </a:t>
            </a:r>
            <a:r>
              <a:rPr lang="ru-RU" sz="4000" dirty="0" err="1"/>
              <a:t>однак</a:t>
            </a:r>
            <a:r>
              <a:rPr lang="ru-RU" sz="4000" dirty="0"/>
              <a:t> </a:t>
            </a:r>
            <a:r>
              <a:rPr lang="ru-RU" sz="4000" dirty="0" err="1"/>
              <a:t>інколи</a:t>
            </a:r>
            <a:r>
              <a:rPr lang="ru-RU" sz="4000" dirty="0"/>
              <a:t> наводить </a:t>
            </a:r>
            <a:r>
              <a:rPr lang="ru-RU" sz="4000" dirty="0" err="1"/>
              <a:t>тугу</a:t>
            </a:r>
            <a:r>
              <a:rPr lang="ru-RU" sz="4000" dirty="0"/>
              <a:t>. В </a:t>
            </a:r>
            <a:r>
              <a:rPr lang="ru-RU" sz="4000" dirty="0" err="1"/>
              <a:t>народі</a:t>
            </a:r>
            <a:r>
              <a:rPr lang="ru-RU" sz="4000" dirty="0"/>
              <a:t> </a:t>
            </a:r>
            <a:r>
              <a:rPr lang="ru-RU" sz="4000" dirty="0" err="1"/>
              <a:t>кажуть</a:t>
            </a:r>
            <a:r>
              <a:rPr lang="ru-RU" sz="4000" dirty="0"/>
              <a:t>, </a:t>
            </a:r>
            <a:r>
              <a:rPr lang="ru-RU" sz="4000" dirty="0" err="1"/>
              <a:t>що</a:t>
            </a:r>
            <a:r>
              <a:rPr lang="ru-RU" sz="4000" dirty="0"/>
              <a:t> </a:t>
            </a:r>
            <a:r>
              <a:rPr lang="ru-RU" sz="4000" dirty="0" err="1"/>
              <a:t>людина</a:t>
            </a:r>
            <a:r>
              <a:rPr lang="ru-RU" sz="4000" dirty="0"/>
              <a:t> </a:t>
            </a:r>
            <a:r>
              <a:rPr lang="ru-RU" sz="4000" dirty="0" err="1"/>
              <a:t>від</a:t>
            </a:r>
            <a:r>
              <a:rPr lang="ru-RU" sz="4000" dirty="0"/>
              <a:t> </a:t>
            </a:r>
            <a:r>
              <a:rPr lang="ru-RU" sz="4000" dirty="0" err="1"/>
              <a:t>злості</a:t>
            </a:r>
            <a:r>
              <a:rPr lang="ru-RU" sz="4000" dirty="0"/>
              <a:t> "</a:t>
            </a:r>
            <a:r>
              <a:rPr lang="ru-RU" sz="4000" dirty="0" err="1"/>
              <a:t>зеленіє</a:t>
            </a:r>
            <a:r>
              <a:rPr lang="ru-RU" sz="4000" dirty="0"/>
              <a:t>". У </a:t>
            </a:r>
            <a:r>
              <a:rPr lang="ru-RU" sz="4000" dirty="0" err="1"/>
              <a:t>поминальних</a:t>
            </a:r>
            <a:r>
              <a:rPr lang="ru-RU" sz="4000" dirty="0"/>
              <a:t> обрядах </a:t>
            </a:r>
            <a:r>
              <a:rPr lang="ru-RU" sz="4000" dirty="0" err="1"/>
              <a:t>зелений</a:t>
            </a:r>
            <a:r>
              <a:rPr lang="ru-RU" sz="4000" dirty="0"/>
              <a:t> </a:t>
            </a:r>
            <a:r>
              <a:rPr lang="ru-RU" sz="4000" dirty="0" err="1"/>
              <a:t>виступає</a:t>
            </a:r>
            <a:r>
              <a:rPr lang="ru-RU" sz="4000" dirty="0"/>
              <a:t> як </a:t>
            </a:r>
            <a:r>
              <a:rPr lang="ru-RU" sz="4000" dirty="0" err="1"/>
              <a:t>колір</a:t>
            </a:r>
            <a:r>
              <a:rPr lang="ru-RU" sz="4000" dirty="0"/>
              <a:t> "того </a:t>
            </a:r>
            <a:r>
              <a:rPr lang="ru-RU" sz="4000" dirty="0" err="1"/>
              <a:t>світу</a:t>
            </a:r>
            <a:r>
              <a:rPr lang="ru-RU" sz="4000" dirty="0"/>
              <a:t>". </a:t>
            </a:r>
            <a:r>
              <a:rPr lang="ru-RU" sz="4000" dirty="0" err="1"/>
              <a:t>Поліщуки</a:t>
            </a:r>
            <a:r>
              <a:rPr lang="ru-RU" sz="4000" dirty="0"/>
              <a:t> на </a:t>
            </a:r>
            <a:r>
              <a:rPr lang="ru-RU" sz="4000" dirty="0" err="1"/>
              <a:t>Великдень</a:t>
            </a:r>
            <a:r>
              <a:rPr lang="ru-RU" sz="4000" dirty="0"/>
              <a:t> </a:t>
            </a:r>
            <a:r>
              <a:rPr lang="ru-RU" sz="4000" dirty="0" err="1"/>
              <a:t>фарбували</a:t>
            </a:r>
            <a:r>
              <a:rPr lang="ru-RU" sz="4000" dirty="0"/>
              <a:t> </a:t>
            </a:r>
            <a:r>
              <a:rPr lang="ru-RU" sz="4000" dirty="0" err="1"/>
              <a:t>яйця</a:t>
            </a:r>
            <a:r>
              <a:rPr lang="ru-RU" sz="4000" dirty="0"/>
              <a:t> у </a:t>
            </a:r>
            <a:r>
              <a:rPr lang="ru-RU" sz="4000" dirty="0" err="1"/>
              <a:t>зелений</a:t>
            </a:r>
            <a:r>
              <a:rPr lang="ru-RU" sz="4000" dirty="0"/>
              <a:t> </a:t>
            </a:r>
            <a:r>
              <a:rPr lang="ru-RU" sz="4000" dirty="0" err="1"/>
              <a:t>колір</a:t>
            </a:r>
            <a:r>
              <a:rPr lang="ru-RU" sz="4000" dirty="0"/>
              <a:t>, </a:t>
            </a:r>
            <a:r>
              <a:rPr lang="ru-RU" sz="4000" dirty="0" err="1"/>
              <a:t>якщо</a:t>
            </a:r>
            <a:r>
              <a:rPr lang="ru-RU" sz="4000" dirty="0"/>
              <a:t> </a:t>
            </a:r>
            <a:r>
              <a:rPr lang="ru-RU" sz="4000" dirty="0" err="1"/>
              <a:t>у</a:t>
            </a:r>
            <a:r>
              <a:rPr lang="ru-RU" sz="4000" dirty="0"/>
              <a:t> </a:t>
            </a:r>
            <a:r>
              <a:rPr lang="ru-RU" sz="4000" dirty="0" err="1"/>
              <a:t>домі</a:t>
            </a:r>
            <a:r>
              <a:rPr lang="ru-RU" sz="4000" dirty="0"/>
              <a:t> </a:t>
            </a:r>
            <a:r>
              <a:rPr lang="ru-RU" sz="4000" dirty="0" err="1"/>
              <a:t>протягом</a:t>
            </a:r>
            <a:r>
              <a:rPr lang="ru-RU" sz="4000" dirty="0"/>
              <a:t> року </a:t>
            </a:r>
            <a:r>
              <a:rPr lang="ru-RU" sz="4000" dirty="0" err="1"/>
              <a:t>був</a:t>
            </a:r>
            <a:r>
              <a:rPr lang="ru-RU" sz="4000" dirty="0"/>
              <a:t> </a:t>
            </a:r>
            <a:r>
              <a:rPr lang="ru-RU" sz="4000" dirty="0" err="1"/>
              <a:t>покійник</a:t>
            </a:r>
            <a:r>
              <a:rPr lang="ru-RU" sz="4000" dirty="0"/>
              <a:t>. </a:t>
            </a:r>
            <a:r>
              <a:rPr lang="ru-RU" sz="4000" dirty="0" err="1"/>
              <a:t>Зелений</a:t>
            </a:r>
            <a:r>
              <a:rPr lang="ru-RU" sz="4000" dirty="0"/>
              <a:t> </a:t>
            </a:r>
            <a:r>
              <a:rPr lang="ru-RU" sz="4000" dirty="0" err="1"/>
              <a:t>колір</a:t>
            </a:r>
            <a:r>
              <a:rPr lang="ru-RU" sz="4000" dirty="0"/>
              <a:t> - атрибут "чужого" простору, де </a:t>
            </a:r>
            <a:r>
              <a:rPr lang="ru-RU" sz="4000" dirty="0" err="1"/>
              <a:t>живе</a:t>
            </a:r>
            <a:r>
              <a:rPr lang="ru-RU" sz="4000" dirty="0"/>
              <a:t> нечиста сила, </a:t>
            </a:r>
            <a:r>
              <a:rPr lang="ru-RU" sz="4000" dirty="0" err="1"/>
              <a:t>куди</a:t>
            </a:r>
            <a:r>
              <a:rPr lang="ru-RU" sz="4000" dirty="0"/>
              <a:t> у </a:t>
            </a:r>
            <a:r>
              <a:rPr lang="ru-RU" sz="4000" dirty="0" err="1"/>
              <a:t>замовляннях</a:t>
            </a:r>
            <a:r>
              <a:rPr lang="ru-RU" sz="4000" dirty="0"/>
              <a:t> </a:t>
            </a:r>
            <a:r>
              <a:rPr lang="ru-RU" sz="4000" dirty="0" err="1"/>
              <a:t>проганяються</a:t>
            </a:r>
            <a:r>
              <a:rPr lang="ru-RU" sz="4000" dirty="0"/>
              <a:t> </a:t>
            </a:r>
            <a:r>
              <a:rPr lang="ru-RU" sz="4000" dirty="0" err="1"/>
              <a:t>злі</a:t>
            </a:r>
            <a:r>
              <a:rPr lang="ru-RU" sz="4000" dirty="0"/>
              <a:t> духи. </a:t>
            </a:r>
            <a:r>
              <a:rPr lang="ru-RU" sz="4000" dirty="0" err="1"/>
              <a:t>Він</a:t>
            </a:r>
            <a:r>
              <a:rPr lang="ru-RU" sz="4000" dirty="0"/>
              <a:t> </a:t>
            </a:r>
            <a:r>
              <a:rPr lang="ru-RU" sz="4000" dirty="0" err="1"/>
              <a:t>характеризує</a:t>
            </a:r>
            <a:r>
              <a:rPr lang="ru-RU" sz="4000" dirty="0"/>
              <a:t> </a:t>
            </a:r>
            <a:r>
              <a:rPr lang="ru-RU" sz="4000" dirty="0" err="1"/>
              <a:t>персонажів</a:t>
            </a:r>
            <a:r>
              <a:rPr lang="ru-RU" sz="4000" dirty="0"/>
              <a:t> </a:t>
            </a:r>
            <a:r>
              <a:rPr lang="ru-RU" sz="4000" dirty="0" err="1"/>
              <a:t>народної</a:t>
            </a:r>
            <a:r>
              <a:rPr lang="ru-RU" sz="4000" dirty="0"/>
              <a:t> </a:t>
            </a:r>
            <a:r>
              <a:rPr lang="ru-RU" sz="4000" dirty="0" err="1"/>
              <a:t>демонології</a:t>
            </a:r>
            <a:r>
              <a:rPr lang="ru-RU" sz="4000" dirty="0"/>
              <a:t>: </a:t>
            </a:r>
            <a:r>
              <a:rPr lang="ru-RU" sz="4000" dirty="0" err="1"/>
              <a:t>лісовика</a:t>
            </a:r>
            <a:r>
              <a:rPr lang="ru-RU" sz="4000" dirty="0"/>
              <a:t>, русалку, водяника. </a:t>
            </a:r>
            <a:endParaRPr lang="ru-RU" dirty="0"/>
          </a:p>
        </p:txBody>
      </p:sp>
      <p:pic>
        <p:nvPicPr>
          <p:cNvPr id="19458" name="Picture 2" descr="E:\фото\ірина\кольорознавство\1208335385_green_2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7748" y="1038695"/>
            <a:ext cx="3238522" cy="2428892"/>
          </a:xfrm>
          <a:prstGeom prst="rect">
            <a:avLst/>
          </a:prstGeom>
          <a:noFill/>
        </p:spPr>
      </p:pic>
      <p:pic>
        <p:nvPicPr>
          <p:cNvPr id="19459" name="Picture 3" descr="E:\фото\ірина\кольорознавство\58603560_1272935686_GreenTeaVaccin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2668" y="3573445"/>
            <a:ext cx="3180354" cy="3070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Синій колір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5715040" cy="5214974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Синій</a:t>
            </a:r>
            <a:r>
              <a:rPr lang="ru-RU" dirty="0"/>
              <a:t> - символ </a:t>
            </a:r>
            <a:r>
              <a:rPr lang="ru-RU" dirty="0" err="1"/>
              <a:t>вірності</a:t>
            </a:r>
            <a:r>
              <a:rPr lang="ru-RU" dirty="0"/>
              <a:t>, </a:t>
            </a:r>
            <a:r>
              <a:rPr lang="ru-RU" dirty="0" err="1"/>
              <a:t>довір'я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безконечності</a:t>
            </a:r>
            <a:r>
              <a:rPr lang="ru-RU" dirty="0"/>
              <a:t>. Як </a:t>
            </a:r>
            <a:r>
              <a:rPr lang="ru-RU" dirty="0" err="1"/>
              <a:t>безконечними</a:t>
            </a:r>
            <a:r>
              <a:rPr lang="ru-RU" dirty="0"/>
              <a:t> </a:t>
            </a:r>
            <a:r>
              <a:rPr lang="ru-RU" dirty="0" err="1"/>
              <a:t>бачиться</a:t>
            </a:r>
            <a:r>
              <a:rPr lang="ru-RU" dirty="0"/>
              <a:t> </a:t>
            </a:r>
            <a:r>
              <a:rPr lang="ru-RU" dirty="0" err="1"/>
              <a:t>морська</a:t>
            </a:r>
            <a:r>
              <a:rPr lang="ru-RU" dirty="0"/>
              <a:t> </a:t>
            </a:r>
            <a:r>
              <a:rPr lang="ru-RU" dirty="0" err="1"/>
              <a:t>далечінь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небесна </a:t>
            </a:r>
            <a:r>
              <a:rPr lang="ru-RU" dirty="0" err="1"/>
              <a:t>глибина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настільки</a:t>
            </a:r>
            <a:r>
              <a:rPr lang="ru-RU" dirty="0"/>
              <a:t> </a:t>
            </a:r>
            <a:r>
              <a:rPr lang="ru-RU" dirty="0" err="1"/>
              <a:t>серйозний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аж </a:t>
            </a:r>
            <a:r>
              <a:rPr lang="ru-RU" dirty="0" err="1"/>
              <a:t>холодний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серйозна</a:t>
            </a:r>
            <a:r>
              <a:rPr lang="ru-RU" dirty="0"/>
              <a:t> </a:t>
            </a:r>
            <a:r>
              <a:rPr lang="ru-RU" dirty="0" err="1"/>
              <a:t>холодність</a:t>
            </a:r>
            <a:r>
              <a:rPr lang="ru-RU" dirty="0"/>
              <a:t> </a:t>
            </a:r>
            <a:r>
              <a:rPr lang="ru-RU" dirty="0" err="1"/>
              <a:t>зближується</a:t>
            </a:r>
            <a:r>
              <a:rPr lang="ru-RU" dirty="0"/>
              <a:t> з Божественною </a:t>
            </a:r>
            <a:r>
              <a:rPr lang="ru-RU" dirty="0" err="1"/>
              <a:t>Істиною</a:t>
            </a:r>
            <a:r>
              <a:rPr lang="ru-RU" dirty="0"/>
              <a:t>, яка </a:t>
            </a:r>
            <a:r>
              <a:rPr lang="ru-RU" dirty="0" err="1"/>
              <a:t>вічна</a:t>
            </a:r>
            <a:r>
              <a:rPr lang="ru-RU" dirty="0"/>
              <a:t> і </a:t>
            </a:r>
            <a:r>
              <a:rPr lang="ru-RU" dirty="0" err="1" smtClean="0"/>
              <a:t>непорушна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Як </a:t>
            </a:r>
            <a:r>
              <a:rPr lang="ru-RU" dirty="0"/>
              <a:t>і </a:t>
            </a:r>
            <a:r>
              <a:rPr lang="ru-RU" dirty="0" err="1"/>
              <a:t>голубий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символізує</a:t>
            </a:r>
            <a:r>
              <a:rPr lang="ru-RU" dirty="0"/>
              <a:t> </a:t>
            </a:r>
            <a:r>
              <a:rPr lang="ru-RU" dirty="0" err="1"/>
              <a:t>Святі</a:t>
            </a:r>
            <a:r>
              <a:rPr lang="ru-RU" dirty="0"/>
              <a:t> Небеса, </a:t>
            </a:r>
            <a:r>
              <a:rPr lang="ru-RU" dirty="0" err="1"/>
              <a:t>людську</a:t>
            </a:r>
            <a:r>
              <a:rPr lang="ru-RU" dirty="0"/>
              <a:t> </a:t>
            </a:r>
            <a:r>
              <a:rPr lang="ru-RU" dirty="0" err="1"/>
              <a:t>праведність</a:t>
            </a:r>
            <a:r>
              <a:rPr lang="ru-RU" dirty="0"/>
              <a:t> і </a:t>
            </a:r>
            <a:r>
              <a:rPr lang="ru-RU" dirty="0" err="1"/>
              <a:t>чисту</a:t>
            </a:r>
            <a:r>
              <a:rPr lang="ru-RU" dirty="0"/>
              <a:t> </a:t>
            </a:r>
            <a:r>
              <a:rPr lang="ru-RU" dirty="0" err="1"/>
              <a:t>духовну</a:t>
            </a:r>
            <a:r>
              <a:rPr lang="ru-RU" dirty="0"/>
              <a:t> </a:t>
            </a:r>
            <a:r>
              <a:rPr lang="ru-RU" dirty="0" err="1"/>
              <a:t>відданість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Творцю</a:t>
            </a:r>
            <a:r>
              <a:rPr lang="ru-RU" dirty="0"/>
              <a:t> і </a:t>
            </a:r>
            <a:r>
              <a:rPr lang="ru-RU" dirty="0" err="1"/>
              <a:t>Судді</a:t>
            </a:r>
            <a:r>
              <a:rPr lang="ru-RU" dirty="0"/>
              <a:t>, </a:t>
            </a:r>
            <a:r>
              <a:rPr lang="ru-RU" dirty="0" err="1"/>
              <a:t>Владиці</a:t>
            </a:r>
            <a:r>
              <a:rPr lang="ru-RU" dirty="0"/>
              <a:t> Небес і </a:t>
            </a:r>
            <a:r>
              <a:rPr lang="ru-RU" dirty="0" err="1" smtClean="0"/>
              <a:t>Світу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В </a:t>
            </a:r>
            <a:r>
              <a:rPr lang="ru-RU" dirty="0" err="1"/>
              <a:t>ньому</a:t>
            </a:r>
            <a:r>
              <a:rPr lang="ru-RU" dirty="0"/>
              <a:t> - і </a:t>
            </a:r>
            <a:r>
              <a:rPr lang="ru-RU" dirty="0" err="1"/>
              <a:t>фарби</a:t>
            </a:r>
            <a:r>
              <a:rPr lang="ru-RU" dirty="0"/>
              <a:t> моря, і </a:t>
            </a:r>
            <a:r>
              <a:rPr lang="ru-RU" dirty="0" err="1"/>
              <a:t>прохолода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. То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стихії</a:t>
            </a:r>
            <a:r>
              <a:rPr lang="ru-RU" dirty="0"/>
              <a:t> - </a:t>
            </a:r>
            <a:r>
              <a:rPr lang="ru-RU" dirty="0" err="1"/>
              <a:t>і</a:t>
            </a:r>
            <a:r>
              <a:rPr lang="ru-RU" dirty="0"/>
              <a:t> вода, </a:t>
            </a:r>
            <a:r>
              <a:rPr lang="ru-RU" dirty="0" err="1"/>
              <a:t>і</a:t>
            </a:r>
            <a:r>
              <a:rPr lang="ru-RU" dirty="0"/>
              <a:t> земля. </a:t>
            </a:r>
            <a:r>
              <a:rPr lang="ru-RU" dirty="0" err="1"/>
              <a:t>Його</a:t>
            </a:r>
            <a:r>
              <a:rPr lang="ru-RU" dirty="0"/>
              <a:t> сторона </a:t>
            </a:r>
            <a:r>
              <a:rPr lang="ru-RU" dirty="0" err="1"/>
              <a:t>світу</a:t>
            </a:r>
            <a:r>
              <a:rPr lang="ru-RU" dirty="0"/>
              <a:t> - </a:t>
            </a:r>
            <a:r>
              <a:rPr lang="ru-RU" dirty="0" err="1"/>
              <a:t>Захід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там </a:t>
            </a:r>
            <a:r>
              <a:rPr lang="ru-RU" dirty="0" err="1"/>
              <a:t>Сонце</a:t>
            </a:r>
            <a:r>
              <a:rPr lang="ru-RU" dirty="0"/>
              <a:t> </a:t>
            </a:r>
            <a:r>
              <a:rPr lang="ru-RU" dirty="0" err="1"/>
              <a:t>перестає</a:t>
            </a:r>
            <a:r>
              <a:rPr lang="ru-RU" dirty="0"/>
              <a:t> бути </a:t>
            </a:r>
            <a:r>
              <a:rPr lang="ru-RU" dirty="0" err="1"/>
              <a:t>спекотним</a:t>
            </a:r>
            <a:r>
              <a:rPr lang="ru-RU" dirty="0"/>
              <a:t>; пора року - </a:t>
            </a:r>
            <a:r>
              <a:rPr lang="ru-RU" dirty="0" err="1"/>
              <a:t>осінь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вона </a:t>
            </a:r>
            <a:r>
              <a:rPr lang="ru-RU" dirty="0" err="1"/>
              <a:t>припиняє</a:t>
            </a:r>
            <a:r>
              <a:rPr lang="ru-RU" dirty="0"/>
              <a:t> «</a:t>
            </a:r>
            <a:r>
              <a:rPr lang="ru-RU" dirty="0" err="1"/>
              <a:t>ненависну</a:t>
            </a:r>
            <a:r>
              <a:rPr lang="ru-RU" dirty="0"/>
              <a:t>» </a:t>
            </a:r>
            <a:r>
              <a:rPr lang="ru-RU" dirty="0" err="1"/>
              <a:t>червону</a:t>
            </a:r>
            <a:r>
              <a:rPr lang="ru-RU" dirty="0"/>
              <a:t> спеку; пора </a:t>
            </a:r>
            <a:r>
              <a:rPr lang="ru-RU" dirty="0" err="1"/>
              <a:t>доби</a:t>
            </a:r>
            <a:r>
              <a:rPr lang="ru-RU" dirty="0"/>
              <a:t> - </a:t>
            </a:r>
            <a:r>
              <a:rPr lang="ru-RU" dirty="0" err="1"/>
              <a:t>вечір</a:t>
            </a:r>
            <a:r>
              <a:rPr lang="ru-RU" dirty="0"/>
              <a:t>, коли </a:t>
            </a:r>
            <a:r>
              <a:rPr lang="ru-RU" dirty="0" err="1"/>
              <a:t>синьо-сиві</a:t>
            </a:r>
            <a:r>
              <a:rPr lang="ru-RU" dirty="0"/>
              <a:t> </a:t>
            </a:r>
            <a:r>
              <a:rPr lang="ru-RU" dirty="0" err="1"/>
              <a:t>тумани</a:t>
            </a:r>
            <a:r>
              <a:rPr lang="ru-RU" dirty="0"/>
              <a:t> </a:t>
            </a:r>
            <a:r>
              <a:rPr lang="ru-RU" dirty="0" err="1"/>
              <a:t>вистуджують</a:t>
            </a:r>
            <a:r>
              <a:rPr lang="ru-RU" dirty="0"/>
              <a:t> </a:t>
            </a:r>
            <a:r>
              <a:rPr lang="ru-RU" dirty="0" err="1"/>
              <a:t>нагріту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дня землю; а </a:t>
            </a:r>
            <a:r>
              <a:rPr lang="ru-RU" dirty="0" err="1"/>
              <a:t>напрям</a:t>
            </a:r>
            <a:r>
              <a:rPr lang="ru-RU" dirty="0"/>
              <a:t> - назад, до </a:t>
            </a:r>
            <a:r>
              <a:rPr lang="ru-RU" dirty="0" err="1"/>
              <a:t>неквапливого</a:t>
            </a:r>
            <a:r>
              <a:rPr lang="ru-RU" dirty="0"/>
              <a:t> </a:t>
            </a:r>
            <a:r>
              <a:rPr lang="ru-RU" dirty="0" err="1"/>
              <a:t>спокою</a:t>
            </a:r>
            <a:r>
              <a:rPr lang="ru-RU" dirty="0"/>
              <a:t>...</a:t>
            </a:r>
          </a:p>
          <a:p>
            <a:endParaRPr lang="ru-RU" dirty="0"/>
          </a:p>
        </p:txBody>
      </p:sp>
      <p:pic>
        <p:nvPicPr>
          <p:cNvPr id="21506" name="Picture 2" descr="E:\фото\ірина\кольорознавство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7593" y="1428736"/>
            <a:ext cx="2952125" cy="2214578"/>
          </a:xfrm>
          <a:prstGeom prst="rect">
            <a:avLst/>
          </a:prstGeom>
          <a:noFill/>
        </p:spPr>
      </p:pic>
      <p:pic>
        <p:nvPicPr>
          <p:cNvPr id="21507" name="Picture 3" descr="E:\фото\ірина\кольорознавство\blu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9382" y="4071942"/>
            <a:ext cx="2969675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C6C6C6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C6C6C6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374</Words>
  <Application>Microsoft Office PowerPoint</Application>
  <PresentationFormat>Екран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</vt:i4>
      </vt:variant>
    </vt:vector>
  </HeadingPairs>
  <TitlesOfParts>
    <vt:vector size="5" baseType="lpstr">
      <vt:lpstr>Тема Office</vt:lpstr>
      <vt:lpstr>Символіка кольору </vt:lpstr>
      <vt:lpstr>Жовтий колір</vt:lpstr>
      <vt:lpstr>Зелений колір</vt:lpstr>
      <vt:lpstr>Синій колір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Символіка кольору . Символіка кольору в історичному і кольоровому аспекті</dc:title>
  <dc:creator>Андрій</dc:creator>
  <cp:lastModifiedBy>User</cp:lastModifiedBy>
  <cp:revision>28</cp:revision>
  <dcterms:created xsi:type="dcterms:W3CDTF">2013-03-27T23:17:25Z</dcterms:created>
  <dcterms:modified xsi:type="dcterms:W3CDTF">2015-05-04T16:32:32Z</dcterms:modified>
</cp:coreProperties>
</file>